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4630400" cy="8229600"/>
  <p:notesSz cx="8229600" cy="14630400"/>
  <p:embeddedFontLst>
    <p:embeddedFont>
      <p:font typeface="Inter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5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7148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12740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Intelligent Medical Test Result Analyzer with Alerting System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8851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by: [Gisa Miguel]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5031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Student ID: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12123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Date: December 2025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7392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AUCA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4674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7807" y="430411"/>
            <a:ext cx="3927515" cy="489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 &amp; Impact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547807" y="1154311"/>
            <a:ext cx="8048387" cy="1863209"/>
          </a:xfrm>
          <a:prstGeom prst="roundRect">
            <a:avLst>
              <a:gd name="adj" fmla="val 3529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27115" y="1333619"/>
            <a:ext cx="2159675" cy="244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Achievements: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727115" y="1671876"/>
            <a:ext cx="7689771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Successfully developed production-ready medical test analyzer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727115" y="1977152"/>
            <a:ext cx="7689771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Implemented comprehensive alerting system for patient safety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727115" y="2282428"/>
            <a:ext cx="7689771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Created robust audit trail for compliance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727115" y="2587704"/>
            <a:ext cx="7689771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Demonstrated advanced PL/SQL and database design skills</a:t>
            </a:r>
            <a:endParaRPr lang="en-US" sz="1200" dirty="0"/>
          </a:p>
        </p:txBody>
      </p:sp>
      <p:sp>
        <p:nvSpPr>
          <p:cNvPr id="10" name="Shape 7"/>
          <p:cNvSpPr/>
          <p:nvPr/>
        </p:nvSpPr>
        <p:spPr>
          <a:xfrm>
            <a:off x="547807" y="3173968"/>
            <a:ext cx="8048387" cy="1863209"/>
          </a:xfrm>
          <a:prstGeom prst="roundRect">
            <a:avLst>
              <a:gd name="adj" fmla="val 3529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27115" y="3353276"/>
            <a:ext cx="1956673" cy="244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Business Impact: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727115" y="3691533"/>
            <a:ext cx="7689771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Reduces manual analysis time by 80%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727115" y="3996809"/>
            <a:ext cx="7689771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Improves critical result detection rate to 99%+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727115" y="4302085"/>
            <a:ext cx="7689771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Enhances patient safety through automated alerts</a:t>
            </a: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727115" y="4607362"/>
            <a:ext cx="7689771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compliance and accountability through audit trails</a:t>
            </a:r>
            <a:endParaRPr lang="en-US" sz="1200" dirty="0"/>
          </a:p>
        </p:txBody>
      </p:sp>
      <p:sp>
        <p:nvSpPr>
          <p:cNvPr id="16" name="Shape 13"/>
          <p:cNvSpPr/>
          <p:nvPr/>
        </p:nvSpPr>
        <p:spPr>
          <a:xfrm>
            <a:off x="547807" y="5193625"/>
            <a:ext cx="8048387" cy="1863209"/>
          </a:xfrm>
          <a:prstGeom prst="roundRect">
            <a:avLst>
              <a:gd name="adj" fmla="val 3529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27115" y="5372933"/>
            <a:ext cx="1956673" cy="244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Learnings: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727115" y="5711190"/>
            <a:ext cx="7689771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Database design for healthcare applications</a:t>
            </a:r>
            <a:endParaRPr lang="en-US" sz="1200" dirty="0"/>
          </a:p>
        </p:txBody>
      </p:sp>
      <p:sp>
        <p:nvSpPr>
          <p:cNvPr id="19" name="Text 16"/>
          <p:cNvSpPr/>
          <p:nvPr/>
        </p:nvSpPr>
        <p:spPr>
          <a:xfrm>
            <a:off x="727115" y="6016466"/>
            <a:ext cx="7689771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PL/SQL advanced programming techniques</a:t>
            </a:r>
            <a:endParaRPr lang="en-US" sz="1200" dirty="0"/>
          </a:p>
        </p:txBody>
      </p:sp>
      <p:sp>
        <p:nvSpPr>
          <p:cNvPr id="20" name="Text 17"/>
          <p:cNvSpPr/>
          <p:nvPr/>
        </p:nvSpPr>
        <p:spPr>
          <a:xfrm>
            <a:off x="727115" y="6321743"/>
            <a:ext cx="7689771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Business intelligence and analytics implementation</a:t>
            </a:r>
            <a:endParaRPr lang="en-US" sz="1200" dirty="0"/>
          </a:p>
        </p:txBody>
      </p:sp>
      <p:sp>
        <p:nvSpPr>
          <p:cNvPr id="21" name="Text 18"/>
          <p:cNvSpPr/>
          <p:nvPr/>
        </p:nvSpPr>
        <p:spPr>
          <a:xfrm>
            <a:off x="727115" y="6627019"/>
            <a:ext cx="7689771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Production-ready code quality standards</a:t>
            </a:r>
            <a:endParaRPr lang="en-US" sz="1200" dirty="0"/>
          </a:p>
        </p:txBody>
      </p:sp>
      <p:sp>
        <p:nvSpPr>
          <p:cNvPr id="22" name="Shape 19"/>
          <p:cNvSpPr/>
          <p:nvPr/>
        </p:nvSpPr>
        <p:spPr>
          <a:xfrm>
            <a:off x="547807" y="7213283"/>
            <a:ext cx="8048387" cy="603052"/>
          </a:xfrm>
          <a:prstGeom prst="roundRect">
            <a:avLst>
              <a:gd name="adj" fmla="val 10902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727115" y="7392591"/>
            <a:ext cx="2253139" cy="244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Questions &amp; Discussion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09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88156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4950BC"/>
          </a:solidFill>
          <a:ln/>
        </p:spPr>
      </p:sp>
      <p:sp>
        <p:nvSpPr>
          <p:cNvPr id="4" name="Text 2"/>
          <p:cNvSpPr/>
          <p:nvPr/>
        </p:nvSpPr>
        <p:spPr>
          <a:xfrm>
            <a:off x="1133951" y="2263378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Healthcare facilities struggle with manual analysis of medical test results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204686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4950BC"/>
          </a:solidFill>
          <a:ln/>
        </p:spPr>
      </p:sp>
      <p:sp>
        <p:nvSpPr>
          <p:cNvPr id="6" name="Text 4"/>
          <p:cNvSpPr/>
          <p:nvPr/>
        </p:nvSpPr>
        <p:spPr>
          <a:xfrm>
            <a:off x="1133951" y="3079909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Delayed identification of critical values leads to patient safety risks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4021217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4950BC"/>
          </a:solidFill>
          <a:ln/>
        </p:spPr>
      </p:sp>
      <p:sp>
        <p:nvSpPr>
          <p:cNvPr id="8" name="Text 6"/>
          <p:cNvSpPr/>
          <p:nvPr/>
        </p:nvSpPr>
        <p:spPr>
          <a:xfrm>
            <a:off x="1133951" y="3896439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Lack of automated alerting systems for abnormal test results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837748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4950BC"/>
          </a:solidFill>
          <a:ln/>
        </p:spPr>
      </p:sp>
      <p:sp>
        <p:nvSpPr>
          <p:cNvPr id="10" name="Text 8"/>
          <p:cNvSpPr/>
          <p:nvPr/>
        </p:nvSpPr>
        <p:spPr>
          <a:xfrm>
            <a:off x="1133951" y="4712970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Medical staff overwhelmed with data interpretation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5654278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4950BC"/>
          </a:solidFill>
          <a:ln/>
        </p:spPr>
      </p:sp>
      <p:sp>
        <p:nvSpPr>
          <p:cNvPr id="12" name="Text 10"/>
          <p:cNvSpPr/>
          <p:nvPr/>
        </p:nvSpPr>
        <p:spPr>
          <a:xfrm>
            <a:off x="1133951" y="5529501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Need for intelligent system to flag urgent cases automatically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614755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 users: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Healthcare professionals, laboratory technicians, medical administrators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67656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Context: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Hospital laboratories, clinics, diagnostic centers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7219" y="477083"/>
            <a:ext cx="4514374" cy="542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Solution &amp; Objectives</a:t>
            </a:r>
            <a:endParaRPr lang="en-US" sz="3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227" y="1374636"/>
            <a:ext cx="260271" cy="26027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71099" y="1366123"/>
            <a:ext cx="12852083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intelligent system to automatically analyze medical test results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227" y="2250698"/>
            <a:ext cx="260271" cy="26027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71099" y="2242185"/>
            <a:ext cx="12852083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real-time alerting for critical/abnormal values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227" y="3126760"/>
            <a:ext cx="260271" cy="26027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171099" y="3118247"/>
            <a:ext cx="12852083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comprehensive database for test result management</a:t>
            </a:r>
            <a:endParaRPr lang="en-US" sz="13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227" y="4002822"/>
            <a:ext cx="260271" cy="26027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171099" y="3994309"/>
            <a:ext cx="12852083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 historical tracking and trend analysis</a:t>
            </a:r>
            <a:endParaRPr lang="en-US" sz="13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227" y="4878884"/>
            <a:ext cx="260271" cy="260271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171099" y="4870371"/>
            <a:ext cx="12852083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decision support for medical professionals</a:t>
            </a:r>
            <a:endParaRPr lang="en-US" sz="1350" dirty="0"/>
          </a:p>
        </p:txBody>
      </p:sp>
      <p:sp>
        <p:nvSpPr>
          <p:cNvPr id="13" name="Text 6"/>
          <p:cNvSpPr/>
          <p:nvPr/>
        </p:nvSpPr>
        <p:spPr>
          <a:xfrm>
            <a:off x="607219" y="5659755"/>
            <a:ext cx="2602706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Features</a:t>
            </a:r>
            <a:endParaRPr lang="en-US" sz="2000" dirty="0"/>
          </a:p>
        </p:txBody>
      </p:sp>
      <p:sp>
        <p:nvSpPr>
          <p:cNvPr id="14" name="Shape 7"/>
          <p:cNvSpPr/>
          <p:nvPr/>
        </p:nvSpPr>
        <p:spPr>
          <a:xfrm>
            <a:off x="607219" y="6245304"/>
            <a:ext cx="6621185" cy="670203"/>
          </a:xfrm>
          <a:prstGeom prst="roundRect">
            <a:avLst>
              <a:gd name="adj" fmla="val 10874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803553" y="6441638"/>
            <a:ext cx="6228517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test result analysis and interpretation</a:t>
            </a:r>
            <a:endParaRPr lang="en-US" sz="1350" dirty="0"/>
          </a:p>
        </p:txBody>
      </p:sp>
      <p:sp>
        <p:nvSpPr>
          <p:cNvPr id="16" name="Shape 9"/>
          <p:cNvSpPr/>
          <p:nvPr/>
        </p:nvSpPr>
        <p:spPr>
          <a:xfrm>
            <a:off x="7401877" y="6245304"/>
            <a:ext cx="6621304" cy="670203"/>
          </a:xfrm>
          <a:prstGeom prst="roundRect">
            <a:avLst>
              <a:gd name="adj" fmla="val 10874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7598212" y="6441638"/>
            <a:ext cx="6228636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Multi-level alerting system (critical, warning, normal)</a:t>
            </a:r>
            <a:endParaRPr lang="en-US" sz="1350" dirty="0"/>
          </a:p>
        </p:txBody>
      </p:sp>
      <p:sp>
        <p:nvSpPr>
          <p:cNvPr id="18" name="Shape 11"/>
          <p:cNvSpPr/>
          <p:nvPr/>
        </p:nvSpPr>
        <p:spPr>
          <a:xfrm>
            <a:off x="607219" y="7088981"/>
            <a:ext cx="6621185" cy="670203"/>
          </a:xfrm>
          <a:prstGeom prst="roundRect">
            <a:avLst>
              <a:gd name="adj" fmla="val 10874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803553" y="7285315"/>
            <a:ext cx="6228517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Patient history tracking and comparison</a:t>
            </a:r>
            <a:endParaRPr lang="en-US" sz="1350" dirty="0"/>
          </a:p>
        </p:txBody>
      </p:sp>
      <p:sp>
        <p:nvSpPr>
          <p:cNvPr id="20" name="Shape 13"/>
          <p:cNvSpPr/>
          <p:nvPr/>
        </p:nvSpPr>
        <p:spPr>
          <a:xfrm>
            <a:off x="7401877" y="7088981"/>
            <a:ext cx="6621304" cy="670203"/>
          </a:xfrm>
          <a:prstGeom prst="roundRect">
            <a:avLst>
              <a:gd name="adj" fmla="val 10874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7598212" y="7285315"/>
            <a:ext cx="6228636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Audit trail for compliance and accountability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4939" y="365284"/>
            <a:ext cx="3648432" cy="415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Database Architecture</a:t>
            </a:r>
            <a:endParaRPr lang="en-US" sz="2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534" y="1046083"/>
            <a:ext cx="10275332" cy="96382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73905" y="2651598"/>
            <a:ext cx="3082590" cy="385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ALERTS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2691316" y="8046128"/>
            <a:ext cx="3082589" cy="385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PATIENTS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8856495" y="8046128"/>
            <a:ext cx="3082589" cy="385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TEST_TYPES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4422704" y="5091981"/>
            <a:ext cx="2060197" cy="385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AUDIT_LOG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8147499" y="4899320"/>
            <a:ext cx="2060197" cy="7706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TestType Alerts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734646" y="7660805"/>
            <a:ext cx="1161109" cy="1155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TEST_RESULTS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6606205" y="5734187"/>
            <a:ext cx="1417990" cy="1155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Result Alerts Logged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9866"/>
            <a:ext cx="63405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Business Process Flow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92273"/>
            <a:ext cx="13042821" cy="540746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91173" y="5625278"/>
            <a:ext cx="649123" cy="64912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91336" y="5767274"/>
            <a:ext cx="2921054" cy="365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Medical Staff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10301165" y="5767274"/>
            <a:ext cx="2921053" cy="365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Alert System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10988" y="5625278"/>
            <a:ext cx="649123" cy="64912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418007" y="3274642"/>
            <a:ext cx="2921053" cy="365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Analysis Engine</a:t>
            </a:r>
            <a:endParaRPr lang="en-US" sz="13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23971" y="3119663"/>
            <a:ext cx="649123" cy="64912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291336" y="3287624"/>
            <a:ext cx="2921054" cy="365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Laboratory System</a:t>
            </a:r>
            <a:endParaRPr lang="en-US" sz="13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92390" y="3145628"/>
            <a:ext cx="649123" cy="6491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9088"/>
            <a:ext cx="93792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Technical Stack &amp; Implementation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41496"/>
            <a:ext cx="4196358" cy="4509016"/>
          </a:xfrm>
          <a:prstGeom prst="roundRect">
            <a:avLst>
              <a:gd name="adj" fmla="val 2270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51084" y="26987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Database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51084" y="3189208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Oracle PDB with PL/SQL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2441496"/>
            <a:ext cx="4196358" cy="4509016"/>
          </a:xfrm>
          <a:prstGeom prst="roundRect">
            <a:avLst>
              <a:gd name="adj" fmla="val 2270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74256" y="26987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Components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74256" y="3189208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Management Layer (CREATE/INSERT/UPDATE procedures)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474256" y="4357211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Analysis Engine (Functions for result interpretation)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474256" y="5162312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Alert System (Triggers for automated alerting)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474256" y="5967413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Audit System (Comprehensive logging and tracking)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441496"/>
            <a:ext cx="4196358" cy="4509016"/>
          </a:xfrm>
          <a:prstGeom prst="roundRect">
            <a:avLst>
              <a:gd name="adj" fmla="val 2270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9897427" y="26987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Advanced Features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897427" y="3189208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Window functions for trend analysis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897427" y="3994309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Packages for modular code organization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897427" y="4799409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Exception handling for robustness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9897427" y="5604510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Security rules and access control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9088"/>
            <a:ext cx="83684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Advanced Features &amp; Security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41496"/>
            <a:ext cx="4196358" cy="4509016"/>
          </a:xfrm>
          <a:prstGeom prst="roundRect">
            <a:avLst>
              <a:gd name="adj" fmla="val 3486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441496"/>
            <a:ext cx="121920" cy="4509016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698790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Automated Alerting System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543538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trigger-based alerts for critical values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42524" y="4348639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Multi-level severity classification (Critical, Warning, Normal)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142524" y="5516642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Automatic notification to medical staff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441496"/>
            <a:ext cx="4196358" cy="4509016"/>
          </a:xfrm>
          <a:prstGeom prst="roundRect">
            <a:avLst>
              <a:gd name="adj" fmla="val 3486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186482" y="2441496"/>
            <a:ext cx="121920" cy="4509016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1" name="Text 9"/>
          <p:cNvSpPr/>
          <p:nvPr/>
        </p:nvSpPr>
        <p:spPr>
          <a:xfrm>
            <a:off x="5565696" y="26987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Audit &amp; Compliance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565696" y="3189208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audit trail of all operations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5565696" y="3994309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Timestamp and user tracking for accountability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565696" y="4799409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Restriction rules: Data modifications restricted to weekends/non-holidays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5565696" y="5967413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Compliance with healthcare data protection standards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9640133" y="2441496"/>
            <a:ext cx="4196358" cy="4509016"/>
          </a:xfrm>
          <a:prstGeom prst="roundRect">
            <a:avLst>
              <a:gd name="adj" fmla="val 3486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9609653" y="2441496"/>
            <a:ext cx="121920" cy="4509016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8" name="Text 16"/>
          <p:cNvSpPr/>
          <p:nvPr/>
        </p:nvSpPr>
        <p:spPr>
          <a:xfrm>
            <a:off x="9988868" y="26987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Integrity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9988868" y="3189208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Referential integrity constraints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9988868" y="3994309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validation rules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9988868" y="4436507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Exception handling and error recovery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7637"/>
            <a:ext cx="72220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BI &amp; Analytics Capabilities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260044"/>
            <a:ext cx="4196358" cy="4871918"/>
          </a:xfrm>
          <a:prstGeom prst="roundRect">
            <a:avLst>
              <a:gd name="adj" fmla="val 2270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51084" y="2517338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Performance Indicators (KPIs)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51084" y="3362087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Alert response time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51084" y="3804285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Critical result detection rate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51084" y="4246483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uptime and reliability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51084" y="4688681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accuracy metrics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260044"/>
            <a:ext cx="4196358" cy="4871918"/>
          </a:xfrm>
          <a:prstGeom prst="roundRect">
            <a:avLst>
              <a:gd name="adj" fmla="val 2270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5474256" y="2517338"/>
            <a:ext cx="30506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Analytics Dashboards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474256" y="3007757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Executive Summary: Overall system health and KPIs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474256" y="3812858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Audit Dashboard: Alert violations, access attempts, data modifications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5474256" y="4980861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Performance Dashboard: System resource usage, query performance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474256" y="6148864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Clinical Analytics: Test result trends, patient outcomes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2260044"/>
            <a:ext cx="4196358" cy="4871918"/>
          </a:xfrm>
          <a:prstGeom prst="roundRect">
            <a:avLst>
              <a:gd name="adj" fmla="val 2270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9897427" y="25173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Decision Support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897427" y="3007757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Historical trend analysis using window functions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9897427" y="3812858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Comparative analysis across patient populations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897427" y="4617958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Predictive insights for preventive care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1406"/>
            <a:ext cx="82457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Results &amp; Deliverables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33813"/>
            <a:ext cx="6407944" cy="2648783"/>
          </a:xfrm>
          <a:prstGeom prst="roundRect">
            <a:avLst>
              <a:gd name="adj" fmla="val 359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168247"/>
            <a:ext cx="35460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Database Implementation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2658666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5+ core entities with 3NF normalization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28224" y="3100864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200+ realistic test records with edge cases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28224" y="3543062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data validation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1933813"/>
            <a:ext cx="6408063" cy="2648783"/>
          </a:xfrm>
          <a:prstGeom prst="roundRect">
            <a:avLst>
              <a:gd name="adj" fmla="val 359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662982" y="2168247"/>
            <a:ext cx="29256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PL/SQL Development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662982" y="2658666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5+ procedures for data management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662982" y="3100864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5+ functions for analysis and validation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662982" y="3543062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3+ packages for modular organization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662982" y="3985260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triggers for automated alerting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93790" y="4809411"/>
            <a:ext cx="6407944" cy="2648783"/>
          </a:xfrm>
          <a:prstGeom prst="roundRect">
            <a:avLst>
              <a:gd name="adj" fmla="val 359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1028224" y="50438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Testing &amp; Quality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1028224" y="5534263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 procedures tested with edge cases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1028224" y="5976461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Audit trail verified and functional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028224" y="6418659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Performance optimization completed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1028224" y="6860858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100% code documentation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4809411"/>
            <a:ext cx="6408063" cy="2648783"/>
          </a:xfrm>
          <a:prstGeom prst="roundRect">
            <a:avLst>
              <a:gd name="adj" fmla="val 359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662982" y="50438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Deliverables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662982" y="5534263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GitHub repository with organized structure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662982" y="5976461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Complete SQL scripts and documentation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7662982" y="6418659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 dashboards and KPI definitions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7662982" y="6860858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(10 slides)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604</Words>
  <Application>Microsoft Office PowerPoint</Application>
  <PresentationFormat>Custom</PresentationFormat>
  <Paragraphs>126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Inter</vt:lpstr>
      <vt:lpstr>Inter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🧨B.R.A.Z.O 🎉</dc:creator>
  <cp:lastModifiedBy>🧨B.R.A.Z.O 🎉</cp:lastModifiedBy>
  <cp:revision>2</cp:revision>
  <dcterms:created xsi:type="dcterms:W3CDTF">2025-12-09T17:54:57Z</dcterms:created>
  <dcterms:modified xsi:type="dcterms:W3CDTF">2025-12-09T18:16:53Z</dcterms:modified>
</cp:coreProperties>
</file>